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9144000" cy="6858000" type="screen4x3"/>
  <p:notesSz cx="6858000" cy="9144000"/>
  <p:defaultTextStyle>
    <a:defPPr>
      <a:defRPr lang="es-V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276" autoAdjust="0"/>
    <p:restoredTop sz="94660"/>
  </p:normalViewPr>
  <p:slideViewPr>
    <p:cSldViewPr>
      <p:cViewPr varScale="1">
        <p:scale>
          <a:sx n="74" d="100"/>
          <a:sy n="74" d="100"/>
        </p:scale>
        <p:origin x="-105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s-V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88C77-D8BD-4820-9473-7C41E769C83E}" type="datetimeFigureOut">
              <a:rPr lang="es-VE" smtClean="0"/>
              <a:t>31/03/2009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D3795-6EE1-4D34-BE06-9BE52D8201EB}" type="slidenum">
              <a:rPr lang="es-VE" smtClean="0"/>
              <a:t>‹#›</a:t>
            </a:fld>
            <a:endParaRPr lang="es-V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V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88C77-D8BD-4820-9473-7C41E769C83E}" type="datetimeFigureOut">
              <a:rPr lang="es-VE" smtClean="0"/>
              <a:t>31/03/2009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D3795-6EE1-4D34-BE06-9BE52D8201EB}" type="slidenum">
              <a:rPr lang="es-VE" smtClean="0"/>
              <a:t>‹#›</a:t>
            </a:fld>
            <a:endParaRPr lang="es-V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V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88C77-D8BD-4820-9473-7C41E769C83E}" type="datetimeFigureOut">
              <a:rPr lang="es-VE" smtClean="0"/>
              <a:t>31/03/2009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D3795-6EE1-4D34-BE06-9BE52D8201EB}" type="slidenum">
              <a:rPr lang="es-VE" smtClean="0"/>
              <a:t>‹#›</a:t>
            </a:fld>
            <a:endParaRPr lang="es-V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V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88C77-D8BD-4820-9473-7C41E769C83E}" type="datetimeFigureOut">
              <a:rPr lang="es-VE" smtClean="0"/>
              <a:t>31/03/2009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D3795-6EE1-4D34-BE06-9BE52D8201EB}" type="slidenum">
              <a:rPr lang="es-VE" smtClean="0"/>
              <a:t>‹#›</a:t>
            </a:fld>
            <a:endParaRPr lang="es-V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88C77-D8BD-4820-9473-7C41E769C83E}" type="datetimeFigureOut">
              <a:rPr lang="es-VE" smtClean="0"/>
              <a:t>31/03/2009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D3795-6EE1-4D34-BE06-9BE52D8201EB}" type="slidenum">
              <a:rPr lang="es-VE" smtClean="0"/>
              <a:t>‹#›</a:t>
            </a:fld>
            <a:endParaRPr lang="es-V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V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V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88C77-D8BD-4820-9473-7C41E769C83E}" type="datetimeFigureOut">
              <a:rPr lang="es-VE" smtClean="0"/>
              <a:t>31/03/2009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D3795-6EE1-4D34-BE06-9BE52D8201EB}" type="slidenum">
              <a:rPr lang="es-VE" smtClean="0"/>
              <a:t>‹#›</a:t>
            </a:fld>
            <a:endParaRPr lang="es-V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V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V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88C77-D8BD-4820-9473-7C41E769C83E}" type="datetimeFigureOut">
              <a:rPr lang="es-VE" smtClean="0"/>
              <a:t>31/03/2009</a:t>
            </a:fld>
            <a:endParaRPr lang="es-V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D3795-6EE1-4D34-BE06-9BE52D8201EB}" type="slidenum">
              <a:rPr lang="es-VE" smtClean="0"/>
              <a:t>‹#›</a:t>
            </a:fld>
            <a:endParaRPr lang="es-V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88C77-D8BD-4820-9473-7C41E769C83E}" type="datetimeFigureOut">
              <a:rPr lang="es-VE" smtClean="0"/>
              <a:t>31/03/2009</a:t>
            </a:fld>
            <a:endParaRPr lang="es-V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D3795-6EE1-4D34-BE06-9BE52D8201EB}" type="slidenum">
              <a:rPr lang="es-VE" smtClean="0"/>
              <a:t>‹#›</a:t>
            </a:fld>
            <a:endParaRPr lang="es-V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88C77-D8BD-4820-9473-7C41E769C83E}" type="datetimeFigureOut">
              <a:rPr lang="es-VE" smtClean="0"/>
              <a:t>31/03/2009</a:t>
            </a:fld>
            <a:endParaRPr lang="es-V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D3795-6EE1-4D34-BE06-9BE52D8201EB}" type="slidenum">
              <a:rPr lang="es-VE" smtClean="0"/>
              <a:t>‹#›</a:t>
            </a:fld>
            <a:endParaRPr lang="es-V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V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88C77-D8BD-4820-9473-7C41E769C83E}" type="datetimeFigureOut">
              <a:rPr lang="es-VE" smtClean="0"/>
              <a:t>31/03/2009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D3795-6EE1-4D34-BE06-9BE52D8201EB}" type="slidenum">
              <a:rPr lang="es-VE" smtClean="0"/>
              <a:t>‹#›</a:t>
            </a:fld>
            <a:endParaRPr lang="es-V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V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88C77-D8BD-4820-9473-7C41E769C83E}" type="datetimeFigureOut">
              <a:rPr lang="es-VE" smtClean="0"/>
              <a:t>31/03/2009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D3795-6EE1-4D34-BE06-9BE52D8201EB}" type="slidenum">
              <a:rPr lang="es-VE" smtClean="0"/>
              <a:t>‹#›</a:t>
            </a:fld>
            <a:endParaRPr lang="es-V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s-V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V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D88C77-D8BD-4820-9473-7C41E769C83E}" type="datetimeFigureOut">
              <a:rPr lang="es-VE" smtClean="0"/>
              <a:t>31/03/2009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2D3795-6EE1-4D34-BE06-9BE52D8201EB}" type="slidenum">
              <a:rPr lang="es-VE" smtClean="0"/>
              <a:t>‹#›</a:t>
            </a:fld>
            <a:endParaRPr lang="es-V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V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Valeria%20Lanfranchi\Documents\Untitled%20(12).wma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Valeria%20Lanfranchi\Documents\Untitled%20(2).wma" TargetMode="Externa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Valeria%20Lanfranchi\Documents\Untitled%20(3).wma" TargetMode="Externa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Valeria%20Lanfranchi\Documents\Untitled%20(4).wma" TargetMode="Externa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Valeria%20Lanfranchi\Documents\Untitled%20(5).wma" TargetMode="Externa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Valeria%20Lanfranchi\Documents\Untitled%20(6).wma" TargetMode="Externa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Valeria%20Lanfranchi\Documents\Untitled%20(7).wma" TargetMode="Externa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Users\Valeria%20Lanfranchi\Documents\Untitled%20(10).wma" TargetMode="External"/><Relationship Id="rId1" Type="http://schemas.openxmlformats.org/officeDocument/2006/relationships/audio" Target="file:///C:\Users\Valeria%20Lanfranchi\Documents\Untitled%20(9).wma" TargetMode="External"/><Relationship Id="rId5" Type="http://schemas.openxmlformats.org/officeDocument/2006/relationships/image" Target="../media/image8.jpeg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Valeria%20Lanfranchi\Documents\Untitled%20(11).wma" TargetMode="Externa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FINAL PROJECT</a:t>
            </a:r>
            <a:endParaRPr lang="es-VE" dirty="0">
              <a:solidFill>
                <a:schemeClr val="bg1"/>
              </a:solidFill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AARON PINEDA 07-41361</a:t>
            </a:r>
            <a:endParaRPr lang="es-VE" dirty="0"/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Untitled (12)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>
            <a:lum bright="-100000"/>
          </a:blip>
          <a:stretch>
            <a:fillRect/>
          </a:stretch>
        </p:blipFill>
        <p:spPr>
          <a:xfrm>
            <a:off x="0" y="6553200"/>
            <a:ext cx="304800" cy="3048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THE END</a:t>
            </a:r>
            <a:endParaRPr lang="es-VE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 advTm="10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22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Untitled (2)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0" y="6553200"/>
            <a:ext cx="304800" cy="304800"/>
          </a:xfrm>
          <a:prstGeom prst="rect">
            <a:avLst/>
          </a:prstGeom>
        </p:spPr>
      </p:pic>
      <p:pic>
        <p:nvPicPr>
          <p:cNvPr id="1026" name="Picture 2" descr="C:\Users\Valeria Lanfranchi\Desktop\CIMG721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9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7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Untitled (3)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0" y="6553200"/>
            <a:ext cx="304800" cy="304800"/>
          </a:xfrm>
          <a:prstGeom prst="rect">
            <a:avLst/>
          </a:prstGeom>
        </p:spPr>
      </p:pic>
      <p:pic>
        <p:nvPicPr>
          <p:cNvPr id="2050" name="Picture 2" descr="C:\Users\Valeria Lanfranchi\Desktop\CIMG722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1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Untitled (4)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0" y="6553200"/>
            <a:ext cx="304800" cy="304800"/>
          </a:xfrm>
          <a:prstGeom prst="rect">
            <a:avLst/>
          </a:prstGeom>
        </p:spPr>
      </p:pic>
      <p:pic>
        <p:nvPicPr>
          <p:cNvPr id="3074" name="Picture 2" descr="C:\Users\Valeria Lanfranchi\Desktop\CIMG722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24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6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Untitled (5)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0" y="6553200"/>
            <a:ext cx="304800" cy="304800"/>
          </a:xfrm>
          <a:prstGeom prst="rect">
            <a:avLst/>
          </a:prstGeom>
        </p:spPr>
      </p:pic>
      <p:pic>
        <p:nvPicPr>
          <p:cNvPr id="4098" name="Picture 2" descr="C:\Users\Valeria Lanfranchi\Desktop\CIMG72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24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2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Untitled (6)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0" y="6553200"/>
            <a:ext cx="304800" cy="304800"/>
          </a:xfrm>
          <a:prstGeom prst="rect">
            <a:avLst/>
          </a:prstGeom>
        </p:spPr>
      </p:pic>
      <p:pic>
        <p:nvPicPr>
          <p:cNvPr id="5123" name="Picture 3" descr="C:\Users\Valeria Lanfranchi\Desktop\CIMG722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6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Untitled (7)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0" y="6553200"/>
            <a:ext cx="304800" cy="304800"/>
          </a:xfrm>
          <a:prstGeom prst="rect">
            <a:avLst/>
          </a:prstGeom>
        </p:spPr>
      </p:pic>
      <p:pic>
        <p:nvPicPr>
          <p:cNvPr id="6146" name="Picture 2" descr="C:\Users\Valeria Lanfranchi\Desktop\CIMG722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4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Untitled (9)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0" y="6553200"/>
            <a:ext cx="304800" cy="304800"/>
          </a:xfrm>
          <a:prstGeom prst="rect">
            <a:avLst/>
          </a:prstGeom>
        </p:spPr>
      </p:pic>
      <p:pic>
        <p:nvPicPr>
          <p:cNvPr id="4" name="Untitled (10).wma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4"/>
          <a:stretch>
            <a:fillRect/>
          </a:stretch>
        </p:blipFill>
        <p:spPr>
          <a:xfrm>
            <a:off x="1000100" y="6553200"/>
            <a:ext cx="304800" cy="304800"/>
          </a:xfrm>
          <a:prstGeom prst="rect">
            <a:avLst/>
          </a:prstGeom>
        </p:spPr>
      </p:pic>
      <p:pic>
        <p:nvPicPr>
          <p:cNvPr id="7170" name="Picture 2" descr="C:\Users\Valeria Lanfranchi\Desktop\CIMG722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1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6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6965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697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Untitled (11)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0" y="6553200"/>
            <a:ext cx="304800" cy="304800"/>
          </a:xfrm>
          <a:prstGeom prst="rect">
            <a:avLst/>
          </a:prstGeom>
        </p:spPr>
      </p:pic>
      <p:pic>
        <p:nvPicPr>
          <p:cNvPr id="8194" name="Picture 2" descr="C:\Users\Valeria Lanfranchi\Desktop\CIMG722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5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7</Words>
  <Application>Microsoft Office PowerPoint</Application>
  <PresentationFormat>On-screen Show (4:3)</PresentationFormat>
  <Paragraphs>3</Paragraphs>
  <Slides>10</Slides>
  <Notes>0</Notes>
  <HiddenSlides>0</HiddenSlides>
  <MMClips>10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FINAL PROJECT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THE END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FINAL PROJECT</dc:title>
  <dc:creator>Valeria Lanfranchi</dc:creator>
  <cp:lastModifiedBy>Valeria Lanfranchi</cp:lastModifiedBy>
  <cp:revision>8</cp:revision>
  <dcterms:created xsi:type="dcterms:W3CDTF">2009-03-31T07:26:58Z</dcterms:created>
  <dcterms:modified xsi:type="dcterms:W3CDTF">2009-03-31T08:02:13Z</dcterms:modified>
</cp:coreProperties>
</file>